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1"/>
  </p:notesMasterIdLst>
  <p:sldIdLst>
    <p:sldId id="257" r:id="rId5"/>
    <p:sldId id="258" r:id="rId6"/>
    <p:sldId id="270" r:id="rId7"/>
    <p:sldId id="271" r:id="rId8"/>
    <p:sldId id="272" r:id="rId9"/>
    <p:sldId id="274" r:id="rId10"/>
  </p:sldIdLst>
  <p:sldSz cx="12192000" cy="6858000"/>
  <p:notesSz cx="6858000" cy="9144000"/>
  <p:embeddedFontLst>
    <p:embeddedFont>
      <p:font typeface="SamsungOne 800C" panose="020B0906030303020204" charset="0"/>
      <p:bold r:id="rId12"/>
    </p:embeddedFont>
    <p:embeddedFont>
      <p:font typeface="SamsungOne 450C" panose="020B0506030303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26.05.2021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26.05.2021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26.05.2021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26.05.2021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26.05.2021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Приложение-заметки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ru-RU" dirty="0" smtClean="0"/>
              <a:t>Подготовил</a:t>
            </a:r>
            <a:r>
              <a:rPr lang="en-US" dirty="0" smtClean="0"/>
              <a:t>:</a:t>
            </a:r>
            <a:r>
              <a:rPr lang="ru-RU" dirty="0" smtClean="0"/>
              <a:t> Романченко Егор</a:t>
            </a:r>
          </a:p>
          <a:p>
            <a:r>
              <a:rPr lang="ru-RU" dirty="0"/>
              <a:t> </a:t>
            </a:r>
            <a:r>
              <a:rPr lang="ru-RU" dirty="0" smtClean="0"/>
              <a:t>Площадка</a:t>
            </a:r>
            <a:r>
              <a:rPr lang="en-US" dirty="0" smtClean="0"/>
              <a:t>: </a:t>
            </a:r>
            <a:r>
              <a:rPr lang="ru-RU" dirty="0" smtClean="0"/>
              <a:t>Новосибирская классическая гимназия № 17</a:t>
            </a:r>
          </a:p>
          <a:p>
            <a:r>
              <a:rPr lang="ru-RU" dirty="0" smtClean="0"/>
              <a:t>Руководитель</a:t>
            </a:r>
            <a:r>
              <a:rPr lang="en-US" dirty="0" smtClean="0"/>
              <a:t>:</a:t>
            </a:r>
            <a:r>
              <a:rPr lang="ru-RU" dirty="0" smtClean="0"/>
              <a:t> Шперлинг Владимир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26.05.2021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Ц</a:t>
            </a:r>
            <a:r>
              <a:rPr lang="ru-RU" dirty="0" smtClean="0"/>
              <a:t>ель и задачи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26.05.2021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9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838200" y="1338624"/>
            <a:ext cx="9743858" cy="835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 smtClean="0"/>
              <a:t>Ц</a:t>
            </a:r>
            <a:r>
              <a:rPr lang="ru-RU" sz="2400" dirty="0" smtClean="0"/>
              <a:t>ель – создание собственного приложения-блокнота для </a:t>
            </a:r>
            <a:r>
              <a:rPr lang="en-US" sz="2400" dirty="0" smtClean="0"/>
              <a:t> </a:t>
            </a:r>
            <a:r>
              <a:rPr lang="ru-RU" sz="2400" dirty="0" smtClean="0"/>
              <a:t>заметок и задач </a:t>
            </a:r>
            <a:r>
              <a:rPr lang="en-US" sz="2400" dirty="0" smtClean="0"/>
              <a:t> </a:t>
            </a:r>
            <a:endParaRPr lang="ru-RU" sz="2400" dirty="0" smtClean="0"/>
          </a:p>
        </p:txBody>
      </p:sp>
      <p:sp>
        <p:nvSpPr>
          <p:cNvPr id="11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838200" y="2456524"/>
            <a:ext cx="9743858" cy="28148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 smtClean="0"/>
              <a:t>Задачи проекта</a:t>
            </a:r>
            <a:r>
              <a:rPr lang="en-US" sz="2400" dirty="0" smtClean="0"/>
              <a:t>:</a:t>
            </a:r>
            <a:endParaRPr lang="ru-RU" sz="2400" dirty="0" smtClean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Проанализировать материал по данной теме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/>
              <a:t>Н</a:t>
            </a:r>
            <a:r>
              <a:rPr lang="ru-RU" sz="2400" dirty="0"/>
              <a:t>аучиться работать в среде </a:t>
            </a:r>
            <a:r>
              <a:rPr lang="en-US" sz="2400" dirty="0"/>
              <a:t>Android Studio </a:t>
            </a:r>
            <a:endParaRPr lang="ru-RU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Осуществить работу приложения с базой данных </a:t>
            </a:r>
            <a:r>
              <a:rPr lang="en-US" sz="2400" dirty="0" smtClean="0"/>
              <a:t>SQLite</a:t>
            </a:r>
            <a:endParaRPr lang="ru-RU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/>
          </a:p>
          <a:p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Возможности приложения</a:t>
            </a:r>
            <a:endParaRPr lang="ru-RU" dirty="0"/>
          </a:p>
        </p:txBody>
      </p:sp>
      <p:sp>
        <p:nvSpPr>
          <p:cNvPr id="5" name="Заголовок 3"/>
          <p:cNvSpPr txBox="1">
            <a:spLocks/>
          </p:cNvSpPr>
          <p:nvPr/>
        </p:nvSpPr>
        <p:spPr>
          <a:xfrm>
            <a:off x="838200" y="955391"/>
            <a:ext cx="10515601" cy="1833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Работа с заметками (создание, удаление, редактирование)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Возможность отмечать заметки</a:t>
            </a:r>
            <a:r>
              <a:rPr lang="en-US" sz="2000" dirty="0" smtClean="0"/>
              <a:t>/</a:t>
            </a:r>
            <a:r>
              <a:rPr lang="ru-RU" sz="2000" dirty="0" smtClean="0"/>
              <a:t>задачи как выполненные. В таком случае заметка становится </a:t>
            </a:r>
            <a:r>
              <a:rPr lang="en-US" sz="2000" dirty="0" smtClean="0"/>
              <a:t>“</a:t>
            </a:r>
            <a:r>
              <a:rPr lang="ru-RU" sz="2000" dirty="0" smtClean="0"/>
              <a:t>перечеркнутой</a:t>
            </a:r>
            <a:r>
              <a:rPr lang="en-US" sz="2000" dirty="0" smtClean="0"/>
              <a:t>”</a:t>
            </a:r>
            <a:r>
              <a:rPr lang="ru-RU" sz="2000" dirty="0" smtClean="0"/>
              <a:t> и становится ниже активных задач.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858" y="2737760"/>
            <a:ext cx="1836283" cy="3264503"/>
          </a:xfrm>
          <a:prstGeom prst="rect">
            <a:avLst/>
          </a:prstGeom>
        </p:spPr>
      </p:pic>
      <p:sp>
        <p:nvSpPr>
          <p:cNvPr id="11" name="Заголовок 3"/>
          <p:cNvSpPr txBox="1">
            <a:spLocks/>
          </p:cNvSpPr>
          <p:nvPr/>
        </p:nvSpPr>
        <p:spPr>
          <a:xfrm>
            <a:off x="1859241" y="6022649"/>
            <a:ext cx="3189515" cy="840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/>
              <a:t>Задача до выполнени</a:t>
            </a:r>
            <a:r>
              <a:rPr lang="ru-RU" sz="2000" dirty="0"/>
              <a:t>я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121" y="2737760"/>
            <a:ext cx="1836283" cy="3264503"/>
          </a:xfrm>
          <a:prstGeom prst="rect">
            <a:avLst/>
          </a:prstGeom>
        </p:spPr>
      </p:pic>
      <p:sp>
        <p:nvSpPr>
          <p:cNvPr id="13" name="Заголовок 3"/>
          <p:cNvSpPr txBox="1">
            <a:spLocks/>
          </p:cNvSpPr>
          <p:nvPr/>
        </p:nvSpPr>
        <p:spPr>
          <a:xfrm>
            <a:off x="5617504" y="6017532"/>
            <a:ext cx="3189515" cy="840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/>
              <a:t>Задача после выполнени</a:t>
            </a:r>
            <a:r>
              <a:rPr lang="ru-RU" sz="2000" dirty="0"/>
              <a:t>я</a:t>
            </a:r>
          </a:p>
        </p:txBody>
      </p:sp>
    </p:spTree>
    <p:extLst>
      <p:ext uri="{BB962C8B-B14F-4D97-AF65-F5344CB8AC3E}">
        <p14:creationId xmlns:p14="http://schemas.microsoft.com/office/powerpoint/2010/main" val="53511777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26.05.2021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создавалось приложение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38199" y="1199011"/>
            <a:ext cx="100769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Для </a:t>
            </a:r>
            <a:r>
              <a:rPr lang="ru-RU" dirty="0" smtClean="0"/>
              <a:t>создания </a:t>
            </a:r>
            <a:r>
              <a:rPr lang="ru-RU" dirty="0"/>
              <a:t>приложения </a:t>
            </a:r>
            <a:r>
              <a:rPr lang="ru-RU" dirty="0" smtClean="0"/>
              <a:t>я использовал архитектурные компоненты от Google: Room</a:t>
            </a:r>
            <a:r>
              <a:rPr lang="ru-RU" dirty="0"/>
              <a:t>, ViewModel, LiveData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10175406" y="3704379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ViewModel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5647165" y="5543767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Room</a:t>
            </a:r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921" y="5841291"/>
            <a:ext cx="5391150" cy="85725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956" y="2922042"/>
            <a:ext cx="3851831" cy="393595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3921" y="2917508"/>
            <a:ext cx="5560155" cy="757553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838197" y="2559125"/>
            <a:ext cx="100769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Данные хранятся в базе данных</a:t>
            </a:r>
            <a:r>
              <a:rPr lang="en-US" dirty="0" smtClean="0"/>
              <a:t> SQLite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838196" y="1813314"/>
            <a:ext cx="10719489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Live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 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используется у меня для того, чтобы </a:t>
            </a:r>
            <a:r>
              <a:rPr lang="ru-RU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обновлять 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список с </a:t>
            </a:r>
            <a:r>
              <a:rPr lang="ru-RU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данными. Основной 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список представлен при помощи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RecyclerView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7543" y="3740267"/>
            <a:ext cx="2306695" cy="203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259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26.05.2021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Демонстрация работы приложения</a:t>
            </a:r>
            <a:endParaRPr lang="ru-RU" dirty="0"/>
          </a:p>
        </p:txBody>
      </p:sp>
      <p:pic>
        <p:nvPicPr>
          <p:cNvPr id="5" name="SVID_20210526_005714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54153" y="923379"/>
            <a:ext cx="2809328" cy="593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33289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26.05.2021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Заключение и перспективы развития проекта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38199" y="1804256"/>
            <a:ext cx="1007693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В результате работы над проектом было разработано приложение, позволяющее пользователю создавать задачи и управлять ими. </a:t>
            </a:r>
            <a:endParaRPr lang="en-US" b="1" dirty="0" smtClean="0"/>
          </a:p>
          <a:p>
            <a:endParaRPr lang="en-US" dirty="0"/>
          </a:p>
          <a:p>
            <a:r>
              <a:rPr lang="ru-RU" b="1" dirty="0" smtClean="0"/>
              <a:t>Мной были изучены и отработаны такие темы, как</a:t>
            </a:r>
            <a:r>
              <a:rPr lang="en-US" b="1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Создание приложений в ПО </a:t>
            </a:r>
            <a:r>
              <a:rPr lang="en-US" dirty="0" smtClean="0"/>
              <a:t>Android Studio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Работа с базами данных </a:t>
            </a:r>
            <a:r>
              <a:rPr lang="en-US" dirty="0" smtClean="0"/>
              <a:t>SQLite</a:t>
            </a: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Использование таких компонентов, как </a:t>
            </a:r>
            <a:r>
              <a:rPr lang="en-US" dirty="0" smtClean="0"/>
              <a:t>Room, LiveData, ViewModel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Основы программирования на языке </a:t>
            </a:r>
            <a:r>
              <a:rPr lang="en-US" dirty="0" smtClean="0"/>
              <a:t>Java</a:t>
            </a: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b="1" dirty="0" smtClean="0"/>
              <a:t>Перспективы развития проекта</a:t>
            </a:r>
            <a:r>
              <a:rPr lang="en-US" b="1" dirty="0" smtClean="0"/>
              <a:t>:</a:t>
            </a:r>
            <a:endParaRPr lang="ru-RU" b="1" dirty="0" smtClean="0"/>
          </a:p>
          <a:p>
            <a:r>
              <a:rPr lang="ru-RU" dirty="0"/>
              <a:t>В будущем я планирую добавить в данное приложение синхронизацию с сервером и веб-версию для более удобного управления задачами.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592306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</TotalTime>
  <Words>231</Words>
  <Application>Microsoft Office PowerPoint</Application>
  <PresentationFormat>Широкоэкранный</PresentationFormat>
  <Paragraphs>49</Paragraphs>
  <Slides>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6</vt:i4>
      </vt:variant>
    </vt:vector>
  </HeadingPairs>
  <TitlesOfParts>
    <vt:vector size="15" baseType="lpstr">
      <vt:lpstr>Arial</vt:lpstr>
      <vt:lpstr>Times New Roman</vt:lpstr>
      <vt:lpstr>SamsungOne 800C</vt:lpstr>
      <vt:lpstr>SamsungOne 450C</vt:lpstr>
      <vt:lpstr>Calibri</vt:lpstr>
      <vt:lpstr>Samsung IT School</vt:lpstr>
      <vt:lpstr>Samsung IT School White</vt:lpstr>
      <vt:lpstr>Samsung IT School En</vt:lpstr>
      <vt:lpstr>Samsung IT School White En</vt:lpstr>
      <vt:lpstr>Приложение-заметки</vt:lpstr>
      <vt:lpstr>Цель и задачи</vt:lpstr>
      <vt:lpstr>Возможности приложения</vt:lpstr>
      <vt:lpstr>Как создавалось приложение</vt:lpstr>
      <vt:lpstr>Демонстрация работы приложения</vt:lpstr>
      <vt:lpstr>Заключение и перспективы развития проекта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Egor Romanchenko</dc:creator>
  <cp:lastModifiedBy>Егор</cp:lastModifiedBy>
  <cp:revision>59</cp:revision>
  <dcterms:created xsi:type="dcterms:W3CDTF">2020-05-25T08:37:09Z</dcterms:created>
  <dcterms:modified xsi:type="dcterms:W3CDTF">2021-05-26T07:58:15Z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